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56" r:id="rId5"/>
    <p:sldId id="285" r:id="rId6"/>
    <p:sldId id="286" r:id="rId7"/>
    <p:sldId id="293" r:id="rId8"/>
    <p:sldId id="287" r:id="rId9"/>
    <p:sldId id="288" r:id="rId10"/>
    <p:sldId id="289" r:id="rId11"/>
    <p:sldId id="291" r:id="rId12"/>
    <p:sldId id="290" r:id="rId13"/>
    <p:sldId id="29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l McMillin" userId="a9e4a3132b31595c" providerId="LiveId" clId="{FEAFDC11-C1A5-4D22-9225-6C0ED450147F}"/>
    <pc:docChg chg="undo custSel addSld delSld modSld sldOrd modMainMaster">
      <pc:chgData name="Joel McMillin" userId="a9e4a3132b31595c" providerId="LiveId" clId="{FEAFDC11-C1A5-4D22-9225-6C0ED450147F}" dt="2023-01-20T20:10:37.049" v="5135"/>
      <pc:docMkLst>
        <pc:docMk/>
      </pc:docMkLst>
      <pc:sldChg chg="modSp mod setBg">
        <pc:chgData name="Joel McMillin" userId="a9e4a3132b31595c" providerId="LiveId" clId="{FEAFDC11-C1A5-4D22-9225-6C0ED450147F}" dt="2023-01-20T20:09:06.567" v="5133"/>
        <pc:sldMkLst>
          <pc:docMk/>
          <pc:sldMk cId="2806257027" sldId="256"/>
        </pc:sldMkLst>
        <pc:spChg chg="mod">
          <ac:chgData name="Joel McMillin" userId="a9e4a3132b31595c" providerId="LiveId" clId="{FEAFDC11-C1A5-4D22-9225-6C0ED450147F}" dt="2023-01-20T20:07:25.992" v="5128" actId="27636"/>
          <ac:spMkLst>
            <pc:docMk/>
            <pc:sldMk cId="2806257027" sldId="256"/>
            <ac:spMk id="3" creationId="{E9F6641D-ADF3-40BD-9BA3-E740E77C8826}"/>
          </ac:spMkLst>
        </pc:spChg>
      </pc:sldChg>
      <pc:sldChg chg="addSp modSp del mod">
        <pc:chgData name="Joel McMillin" userId="a9e4a3132b31595c" providerId="LiveId" clId="{FEAFDC11-C1A5-4D22-9225-6C0ED450147F}" dt="2023-01-20T14:45:15.794" v="1795" actId="2696"/>
        <pc:sldMkLst>
          <pc:docMk/>
          <pc:sldMk cId="1401741552" sldId="277"/>
        </pc:sldMkLst>
        <pc:spChg chg="add mod">
          <ac:chgData name="Joel McMillin" userId="a9e4a3132b31595c" providerId="LiveId" clId="{FEAFDC11-C1A5-4D22-9225-6C0ED450147F}" dt="2023-01-20T01:15:30.181" v="243" actId="20577"/>
          <ac:spMkLst>
            <pc:docMk/>
            <pc:sldMk cId="1401741552" sldId="277"/>
            <ac:spMk id="3" creationId="{CB8FDDC8-2916-190C-EF77-D66E53749210}"/>
          </ac:spMkLst>
        </pc:spChg>
        <pc:graphicFrameChg chg="mod">
          <ac:chgData name="Joel McMillin" userId="a9e4a3132b31595c" providerId="LiveId" clId="{FEAFDC11-C1A5-4D22-9225-6C0ED450147F}" dt="2023-01-20T01:13:15.579" v="47" actId="1076"/>
          <ac:graphicFrameMkLst>
            <pc:docMk/>
            <pc:sldMk cId="1401741552" sldId="277"/>
            <ac:graphicFrameMk id="5" creationId="{91DB1382-7276-49FA-9632-38D558F457E3}"/>
          </ac:graphicFrameMkLst>
        </pc:graphicFrameChg>
      </pc:sldChg>
      <pc:sldChg chg="modSp del mod">
        <pc:chgData name="Joel McMillin" userId="a9e4a3132b31595c" providerId="LiveId" clId="{FEAFDC11-C1A5-4D22-9225-6C0ED450147F}" dt="2023-01-20T14:46:21.938" v="1823" actId="2696"/>
        <pc:sldMkLst>
          <pc:docMk/>
          <pc:sldMk cId="4211542735" sldId="278"/>
        </pc:sldMkLst>
        <pc:spChg chg="mod">
          <ac:chgData name="Joel McMillin" userId="a9e4a3132b31595c" providerId="LiveId" clId="{FEAFDC11-C1A5-4D22-9225-6C0ED450147F}" dt="2023-01-20T01:07:28.554" v="33" actId="20577"/>
          <ac:spMkLst>
            <pc:docMk/>
            <pc:sldMk cId="4211542735" sldId="278"/>
            <ac:spMk id="2" creationId="{7A4919D0-F177-4BBA-9A0B-DBA69E2ED764}"/>
          </ac:spMkLst>
        </pc:spChg>
      </pc:sldChg>
      <pc:sldChg chg="modSp del mod">
        <pc:chgData name="Joel McMillin" userId="a9e4a3132b31595c" providerId="LiveId" clId="{FEAFDC11-C1A5-4D22-9225-6C0ED450147F}" dt="2023-01-20T15:48:21.132" v="2822" actId="2696"/>
        <pc:sldMkLst>
          <pc:docMk/>
          <pc:sldMk cId="449848615" sldId="279"/>
        </pc:sldMkLst>
        <pc:spChg chg="mod">
          <ac:chgData name="Joel McMillin" userId="a9e4a3132b31595c" providerId="LiveId" clId="{FEAFDC11-C1A5-4D22-9225-6C0ED450147F}" dt="2023-01-20T01:07:19.268" v="12" actId="20577"/>
          <ac:spMkLst>
            <pc:docMk/>
            <pc:sldMk cId="449848615" sldId="279"/>
            <ac:spMk id="2" creationId="{7A4919D0-F177-4BBA-9A0B-DBA69E2ED764}"/>
          </ac:spMkLst>
        </pc:spChg>
        <pc:graphicFrameChg chg="mod">
          <ac:chgData name="Joel McMillin" userId="a9e4a3132b31595c" providerId="LiveId" clId="{FEAFDC11-C1A5-4D22-9225-6C0ED450147F}" dt="2023-01-20T01:21:14.346" v="250"/>
          <ac:graphicFrameMkLst>
            <pc:docMk/>
            <pc:sldMk cId="449848615" sldId="279"/>
            <ac:graphicFrameMk id="5" creationId="{91DB1382-7276-49FA-9632-38D558F457E3}"/>
          </ac:graphicFrameMkLst>
        </pc:graphicFrameChg>
      </pc:sldChg>
      <pc:sldChg chg="del ord">
        <pc:chgData name="Joel McMillin" userId="a9e4a3132b31595c" providerId="LiveId" clId="{FEAFDC11-C1A5-4D22-9225-6C0ED450147F}" dt="2023-01-20T14:46:21.938" v="1823" actId="2696"/>
        <pc:sldMkLst>
          <pc:docMk/>
          <pc:sldMk cId="871815194" sldId="280"/>
        </pc:sldMkLst>
      </pc:sldChg>
      <pc:sldChg chg="del">
        <pc:chgData name="Joel McMillin" userId="a9e4a3132b31595c" providerId="LiveId" clId="{FEAFDC11-C1A5-4D22-9225-6C0ED450147F}" dt="2023-01-20T14:46:21.938" v="1823" actId="2696"/>
        <pc:sldMkLst>
          <pc:docMk/>
          <pc:sldMk cId="4114465762" sldId="281"/>
        </pc:sldMkLst>
      </pc:sldChg>
      <pc:sldChg chg="del">
        <pc:chgData name="Joel McMillin" userId="a9e4a3132b31595c" providerId="LiveId" clId="{FEAFDC11-C1A5-4D22-9225-6C0ED450147F}" dt="2023-01-20T14:46:21.938" v="1823" actId="2696"/>
        <pc:sldMkLst>
          <pc:docMk/>
          <pc:sldMk cId="3132475797" sldId="282"/>
        </pc:sldMkLst>
      </pc:sldChg>
      <pc:sldChg chg="add del">
        <pc:chgData name="Joel McMillin" userId="a9e4a3132b31595c" providerId="LiveId" clId="{FEAFDC11-C1A5-4D22-9225-6C0ED450147F}" dt="2023-01-20T15:48:24.160" v="2823" actId="2696"/>
        <pc:sldMkLst>
          <pc:docMk/>
          <pc:sldMk cId="3495898955" sldId="283"/>
        </pc:sldMkLst>
      </pc:sldChg>
      <pc:sldChg chg="add del">
        <pc:chgData name="Joel McMillin" userId="a9e4a3132b31595c" providerId="LiveId" clId="{FEAFDC11-C1A5-4D22-9225-6C0ED450147F}" dt="2023-01-20T15:48:26.858" v="2824" actId="2696"/>
        <pc:sldMkLst>
          <pc:docMk/>
          <pc:sldMk cId="3225693017" sldId="284"/>
        </pc:sldMkLst>
      </pc:sldChg>
      <pc:sldChg chg="addSp modSp new mod setBg">
        <pc:chgData name="Joel McMillin" userId="a9e4a3132b31595c" providerId="LiveId" clId="{FEAFDC11-C1A5-4D22-9225-6C0ED450147F}" dt="2023-01-20T20:09:06.567" v="5133"/>
        <pc:sldMkLst>
          <pc:docMk/>
          <pc:sldMk cId="358807851" sldId="285"/>
        </pc:sldMkLst>
        <pc:spChg chg="mod">
          <ac:chgData name="Joel McMillin" userId="a9e4a3132b31595c" providerId="LiveId" clId="{FEAFDC11-C1A5-4D22-9225-6C0ED450147F}" dt="2023-01-20T01:21:48.151" v="252"/>
          <ac:spMkLst>
            <pc:docMk/>
            <pc:sldMk cId="358807851" sldId="285"/>
            <ac:spMk id="2" creationId="{42B1E62D-23A3-28B9-1168-20E5CB81F95D}"/>
          </ac:spMkLst>
        </pc:spChg>
        <pc:spChg chg="mod">
          <ac:chgData name="Joel McMillin" userId="a9e4a3132b31595c" providerId="LiveId" clId="{FEAFDC11-C1A5-4D22-9225-6C0ED450147F}" dt="2023-01-20T20:06:59.639" v="5114" actId="207"/>
          <ac:spMkLst>
            <pc:docMk/>
            <pc:sldMk cId="358807851" sldId="285"/>
            <ac:spMk id="3" creationId="{E0A6AD41-26CE-F6A0-E2F6-1A907367DE45}"/>
          </ac:spMkLst>
        </pc:spChg>
        <pc:picChg chg="add mod ord">
          <ac:chgData name="Joel McMillin" userId="a9e4a3132b31595c" providerId="LiveId" clId="{FEAFDC11-C1A5-4D22-9225-6C0ED450147F}" dt="2023-01-20T16:35:56.026" v="3294" actId="1076"/>
          <ac:picMkLst>
            <pc:docMk/>
            <pc:sldMk cId="358807851" sldId="285"/>
            <ac:picMk id="5" creationId="{040A27D2-E677-86E2-C812-031DD874A0FA}"/>
          </ac:picMkLst>
        </pc:picChg>
        <pc:picChg chg="add mod">
          <ac:chgData name="Joel McMillin" userId="a9e4a3132b31595c" providerId="LiveId" clId="{FEAFDC11-C1A5-4D22-9225-6C0ED450147F}" dt="2023-01-20T19:44:04.359" v="4996" actId="1076"/>
          <ac:picMkLst>
            <pc:docMk/>
            <pc:sldMk cId="358807851" sldId="285"/>
            <ac:picMk id="6" creationId="{6C61BC80-5A01-CF5E-01CF-7750C8A6F08B}"/>
          </ac:picMkLst>
        </pc:picChg>
      </pc:sldChg>
      <pc:sldChg chg="addSp delSp modSp new mod setBg">
        <pc:chgData name="Joel McMillin" userId="a9e4a3132b31595c" providerId="LiveId" clId="{FEAFDC11-C1A5-4D22-9225-6C0ED450147F}" dt="2023-01-20T20:05:04.241" v="5088" actId="20577"/>
        <pc:sldMkLst>
          <pc:docMk/>
          <pc:sldMk cId="2231971565" sldId="286"/>
        </pc:sldMkLst>
        <pc:spChg chg="mod">
          <ac:chgData name="Joel McMillin" userId="a9e4a3132b31595c" providerId="LiveId" clId="{FEAFDC11-C1A5-4D22-9225-6C0ED450147F}" dt="2023-01-20T20:05:04.241" v="5088" actId="20577"/>
          <ac:spMkLst>
            <pc:docMk/>
            <pc:sldMk cId="2231971565" sldId="286"/>
            <ac:spMk id="2" creationId="{396A58CB-BC11-DCFB-5B43-00526CF34583}"/>
          </ac:spMkLst>
        </pc:spChg>
        <pc:spChg chg="mod">
          <ac:chgData name="Joel McMillin" userId="a9e4a3132b31595c" providerId="LiveId" clId="{FEAFDC11-C1A5-4D22-9225-6C0ED450147F}" dt="2023-01-20T19:27:42.011" v="4949" actId="20577"/>
          <ac:spMkLst>
            <pc:docMk/>
            <pc:sldMk cId="2231971565" sldId="286"/>
            <ac:spMk id="3" creationId="{1C02125C-8986-842F-4193-DB4570E5EB89}"/>
          </ac:spMkLst>
        </pc:spChg>
        <pc:spChg chg="add mod">
          <ac:chgData name="Joel McMillin" userId="a9e4a3132b31595c" providerId="LiveId" clId="{FEAFDC11-C1A5-4D22-9225-6C0ED450147F}" dt="2023-01-20T19:27:45.942" v="4955" actId="20577"/>
          <ac:spMkLst>
            <pc:docMk/>
            <pc:sldMk cId="2231971565" sldId="286"/>
            <ac:spMk id="9" creationId="{C183486E-EEF0-5ADA-D11C-B553115972C2}"/>
          </ac:spMkLst>
        </pc:spChg>
        <pc:graphicFrameChg chg="add del mod modGraphic">
          <ac:chgData name="Joel McMillin" userId="a9e4a3132b31595c" providerId="LiveId" clId="{FEAFDC11-C1A5-4D22-9225-6C0ED450147F}" dt="2023-01-20T01:31:02.132" v="773" actId="478"/>
          <ac:graphicFrameMkLst>
            <pc:docMk/>
            <pc:sldMk cId="2231971565" sldId="286"/>
            <ac:graphicFrameMk id="4" creationId="{FC583D1B-F397-4507-F393-E5D942DC773C}"/>
          </ac:graphicFrameMkLst>
        </pc:graphicFrameChg>
        <pc:graphicFrameChg chg="add del mod modGraphic">
          <ac:chgData name="Joel McMillin" userId="a9e4a3132b31595c" providerId="LiveId" clId="{FEAFDC11-C1A5-4D22-9225-6C0ED450147F}" dt="2023-01-20T01:35:33.569" v="1075" actId="478"/>
          <ac:graphicFrameMkLst>
            <pc:docMk/>
            <pc:sldMk cId="2231971565" sldId="286"/>
            <ac:graphicFrameMk id="5" creationId="{12A85C09-85C2-FE97-2AE2-A52206BBB8EE}"/>
          </ac:graphicFrameMkLst>
        </pc:graphicFrameChg>
        <pc:graphicFrameChg chg="add del mod">
          <ac:chgData name="Joel McMillin" userId="a9e4a3132b31595c" providerId="LiveId" clId="{FEAFDC11-C1A5-4D22-9225-6C0ED450147F}" dt="2023-01-20T01:38:23.061" v="1092" actId="478"/>
          <ac:graphicFrameMkLst>
            <pc:docMk/>
            <pc:sldMk cId="2231971565" sldId="286"/>
            <ac:graphicFrameMk id="6" creationId="{0A1E9443-EB48-71C5-AB95-370CE44B55BA}"/>
          </ac:graphicFrameMkLst>
        </pc:graphicFrameChg>
        <pc:graphicFrameChg chg="add del mod modGraphic">
          <ac:chgData name="Joel McMillin" userId="a9e4a3132b31595c" providerId="LiveId" clId="{FEAFDC11-C1A5-4D22-9225-6C0ED450147F}" dt="2023-01-20T01:39:01.768" v="1100" actId="478"/>
          <ac:graphicFrameMkLst>
            <pc:docMk/>
            <pc:sldMk cId="2231971565" sldId="286"/>
            <ac:graphicFrameMk id="7" creationId="{FB9A2FF2-899C-901D-CE89-655D7B15AF7F}"/>
          </ac:graphicFrameMkLst>
        </pc:graphicFrameChg>
        <pc:graphicFrameChg chg="add del mod modGraphic">
          <ac:chgData name="Joel McMillin" userId="a9e4a3132b31595c" providerId="LiveId" clId="{FEAFDC11-C1A5-4D22-9225-6C0ED450147F}" dt="2023-01-20T01:39:17.578" v="1105" actId="478"/>
          <ac:graphicFrameMkLst>
            <pc:docMk/>
            <pc:sldMk cId="2231971565" sldId="286"/>
            <ac:graphicFrameMk id="8" creationId="{DFE9EEA9-83C4-5729-FD03-F40ADB53773A}"/>
          </ac:graphicFrameMkLst>
        </pc:graphicFrameChg>
        <pc:picChg chg="add del mod">
          <ac:chgData name="Joel McMillin" userId="a9e4a3132b31595c" providerId="LiveId" clId="{FEAFDC11-C1A5-4D22-9225-6C0ED450147F}" dt="2023-01-20T01:38:00.879" v="1089" actId="478"/>
          <ac:picMkLst>
            <pc:docMk/>
            <pc:sldMk cId="2231971565" sldId="286"/>
            <ac:picMk id="1025" creationId="{57085331-4DDB-BD71-FBC8-95E3D848F793}"/>
          </ac:picMkLst>
        </pc:picChg>
        <pc:picChg chg="add del mod">
          <ac:chgData name="Joel McMillin" userId="a9e4a3132b31595c" providerId="LiveId" clId="{FEAFDC11-C1A5-4D22-9225-6C0ED450147F}" dt="2023-01-20T01:38:01.618" v="1090" actId="478"/>
          <ac:picMkLst>
            <pc:docMk/>
            <pc:sldMk cId="2231971565" sldId="286"/>
            <ac:picMk id="1026" creationId="{2A5743CA-600E-6917-B220-6B16B22B195B}"/>
          </ac:picMkLst>
        </pc:picChg>
        <pc:picChg chg="add del mod">
          <ac:chgData name="Joel McMillin" userId="a9e4a3132b31595c" providerId="LiveId" clId="{FEAFDC11-C1A5-4D22-9225-6C0ED450147F}" dt="2023-01-20T01:38:23.061" v="1092" actId="478"/>
          <ac:picMkLst>
            <pc:docMk/>
            <pc:sldMk cId="2231971565" sldId="286"/>
            <ac:picMk id="1027" creationId="{AC9A7508-CBF4-9130-FCEA-D7F861480539}"/>
          </ac:picMkLst>
        </pc:picChg>
        <pc:picChg chg="add mod">
          <ac:chgData name="Joel McMillin" userId="a9e4a3132b31595c" providerId="LiveId" clId="{FEAFDC11-C1A5-4D22-9225-6C0ED450147F}" dt="2023-01-20T16:21:04.604" v="2983" actId="14100"/>
          <ac:picMkLst>
            <pc:docMk/>
            <pc:sldMk cId="2231971565" sldId="286"/>
            <ac:picMk id="1028" creationId="{861BB145-4E45-0C0C-081D-9435D8F6EC3E}"/>
          </ac:picMkLst>
        </pc:picChg>
        <pc:picChg chg="add mod">
          <ac:chgData name="Joel McMillin" userId="a9e4a3132b31595c" providerId="LiveId" clId="{FEAFDC11-C1A5-4D22-9225-6C0ED450147F}" dt="2023-01-20T16:21:04.604" v="2983" actId="14100"/>
          <ac:picMkLst>
            <pc:docMk/>
            <pc:sldMk cId="2231971565" sldId="286"/>
            <ac:picMk id="1029" creationId="{F9468071-D300-8FEC-5289-87BA43E27659}"/>
          </ac:picMkLst>
        </pc:picChg>
      </pc:sldChg>
      <pc:sldChg chg="addSp delSp modSp add mod">
        <pc:chgData name="Joel McMillin" userId="a9e4a3132b31595c" providerId="LiveId" clId="{FEAFDC11-C1A5-4D22-9225-6C0ED450147F}" dt="2023-01-20T18:51:46.117" v="4633" actId="20577"/>
        <pc:sldMkLst>
          <pc:docMk/>
          <pc:sldMk cId="1521299393" sldId="287"/>
        </pc:sldMkLst>
        <pc:spChg chg="mod">
          <ac:chgData name="Joel McMillin" userId="a9e4a3132b31595c" providerId="LiveId" clId="{FEAFDC11-C1A5-4D22-9225-6C0ED450147F}" dt="2023-01-20T14:45:08.426" v="1794" actId="20577"/>
          <ac:spMkLst>
            <pc:docMk/>
            <pc:sldMk cId="1521299393" sldId="287"/>
            <ac:spMk id="2" creationId="{396A58CB-BC11-DCFB-5B43-00526CF34583}"/>
          </ac:spMkLst>
        </pc:spChg>
        <pc:spChg chg="del mod">
          <ac:chgData name="Joel McMillin" userId="a9e4a3132b31595c" providerId="LiveId" clId="{FEAFDC11-C1A5-4D22-9225-6C0ED450147F}" dt="2023-01-20T14:14:07.160" v="1200" actId="22"/>
          <ac:spMkLst>
            <pc:docMk/>
            <pc:sldMk cId="1521299393" sldId="287"/>
            <ac:spMk id="3" creationId="{1C02125C-8986-842F-4193-DB4570E5EB89}"/>
          </ac:spMkLst>
        </pc:spChg>
        <pc:spChg chg="add del mod">
          <ac:chgData name="Joel McMillin" userId="a9e4a3132b31595c" providerId="LiveId" clId="{FEAFDC11-C1A5-4D22-9225-6C0ED450147F}" dt="2023-01-20T14:17:08.473" v="1210" actId="22"/>
          <ac:spMkLst>
            <pc:docMk/>
            <pc:sldMk cId="1521299393" sldId="287"/>
            <ac:spMk id="7" creationId="{C621A3ED-5DF7-8510-F0A8-3D86906F28D2}"/>
          </ac:spMkLst>
        </pc:spChg>
        <pc:spChg chg="add del mod">
          <ac:chgData name="Joel McMillin" userId="a9e4a3132b31595c" providerId="LiveId" clId="{FEAFDC11-C1A5-4D22-9225-6C0ED450147F}" dt="2023-01-20T14:17:30.846" v="1212" actId="22"/>
          <ac:spMkLst>
            <pc:docMk/>
            <pc:sldMk cId="1521299393" sldId="287"/>
            <ac:spMk id="11" creationId="{E4BA9993-6875-9CE6-E997-7A094A0288F5}"/>
          </ac:spMkLst>
        </pc:spChg>
        <pc:spChg chg="add del mod">
          <ac:chgData name="Joel McMillin" userId="a9e4a3132b31595c" providerId="LiveId" clId="{FEAFDC11-C1A5-4D22-9225-6C0ED450147F}" dt="2023-01-20T14:21:57.317" v="1215" actId="22"/>
          <ac:spMkLst>
            <pc:docMk/>
            <pc:sldMk cId="1521299393" sldId="287"/>
            <ac:spMk id="15" creationId="{906706EA-29E6-D739-BB32-D86EBBED0043}"/>
          </ac:spMkLst>
        </pc:spChg>
        <pc:spChg chg="add del mod">
          <ac:chgData name="Joel McMillin" userId="a9e4a3132b31595c" providerId="LiveId" clId="{FEAFDC11-C1A5-4D22-9225-6C0ED450147F}" dt="2023-01-20T14:24:36.718" v="1220" actId="22"/>
          <ac:spMkLst>
            <pc:docMk/>
            <pc:sldMk cId="1521299393" sldId="287"/>
            <ac:spMk id="19" creationId="{817416AB-18CF-82C0-611C-45453242E723}"/>
          </ac:spMkLst>
        </pc:spChg>
        <pc:spChg chg="add del">
          <ac:chgData name="Joel McMillin" userId="a9e4a3132b31595c" providerId="LiveId" clId="{FEAFDC11-C1A5-4D22-9225-6C0ED450147F}" dt="2023-01-20T14:29:13.586" v="1224" actId="22"/>
          <ac:spMkLst>
            <pc:docMk/>
            <pc:sldMk cId="1521299393" sldId="287"/>
            <ac:spMk id="23" creationId="{42A38BD6-872B-BBC1-9300-6DF2273AA69E}"/>
          </ac:spMkLst>
        </pc:spChg>
        <pc:spChg chg="add mod">
          <ac:chgData name="Joel McMillin" userId="a9e4a3132b31595c" providerId="LiveId" clId="{FEAFDC11-C1A5-4D22-9225-6C0ED450147F}" dt="2023-01-20T18:51:46.117" v="4633" actId="20577"/>
          <ac:spMkLst>
            <pc:docMk/>
            <pc:sldMk cId="1521299393" sldId="287"/>
            <ac:spMk id="26" creationId="{9B1E7BFE-7A45-6714-5FDE-38E708A3A222}"/>
          </ac:spMkLst>
        </pc:spChg>
        <pc:spChg chg="add mod">
          <ac:chgData name="Joel McMillin" userId="a9e4a3132b31595c" providerId="LiveId" clId="{FEAFDC11-C1A5-4D22-9225-6C0ED450147F}" dt="2023-01-20T16:39:46.399" v="3395" actId="207"/>
          <ac:spMkLst>
            <pc:docMk/>
            <pc:sldMk cId="1521299393" sldId="287"/>
            <ac:spMk id="27" creationId="{A04FEC40-9869-06C1-43C2-8053E9919A57}"/>
          </ac:spMkLst>
        </pc:spChg>
        <pc:spChg chg="add del mod">
          <ac:chgData name="Joel McMillin" userId="a9e4a3132b31595c" providerId="LiveId" clId="{FEAFDC11-C1A5-4D22-9225-6C0ED450147F}" dt="2023-01-20T15:53:01.252" v="2941" actId="478"/>
          <ac:spMkLst>
            <pc:docMk/>
            <pc:sldMk cId="1521299393" sldId="287"/>
            <ac:spMk id="31" creationId="{92058860-809F-9808-DB53-7E6C7700A182}"/>
          </ac:spMkLst>
        </pc:spChg>
        <pc:picChg chg="add del mod ord">
          <ac:chgData name="Joel McMillin" userId="a9e4a3132b31595c" providerId="LiveId" clId="{FEAFDC11-C1A5-4D22-9225-6C0ED450147F}" dt="2023-01-20T14:15:17.634" v="1207" actId="478"/>
          <ac:picMkLst>
            <pc:docMk/>
            <pc:sldMk cId="1521299393" sldId="287"/>
            <ac:picMk id="5" creationId="{0687DD33-B999-A8BE-6B38-5EB982830C93}"/>
          </ac:picMkLst>
        </pc:picChg>
        <pc:picChg chg="add del mod ord">
          <ac:chgData name="Joel McMillin" userId="a9e4a3132b31595c" providerId="LiveId" clId="{FEAFDC11-C1A5-4D22-9225-6C0ED450147F}" dt="2023-01-20T14:17:15.278" v="1211" actId="478"/>
          <ac:picMkLst>
            <pc:docMk/>
            <pc:sldMk cId="1521299393" sldId="287"/>
            <ac:picMk id="9" creationId="{18E9B9BB-76E8-2372-91F9-AE18B885562E}"/>
          </ac:picMkLst>
        </pc:picChg>
        <pc:picChg chg="add del mod ord">
          <ac:chgData name="Joel McMillin" userId="a9e4a3132b31595c" providerId="LiveId" clId="{FEAFDC11-C1A5-4D22-9225-6C0ED450147F}" dt="2023-01-20T14:20:49.600" v="1214" actId="478"/>
          <ac:picMkLst>
            <pc:docMk/>
            <pc:sldMk cId="1521299393" sldId="287"/>
            <ac:picMk id="13" creationId="{553D95C6-253D-8428-5FFA-1211B1681410}"/>
          </ac:picMkLst>
        </pc:picChg>
        <pc:picChg chg="add del mod ord">
          <ac:chgData name="Joel McMillin" userId="a9e4a3132b31595c" providerId="LiveId" clId="{FEAFDC11-C1A5-4D22-9225-6C0ED450147F}" dt="2023-01-20T14:24:35.133" v="1219" actId="478"/>
          <ac:picMkLst>
            <pc:docMk/>
            <pc:sldMk cId="1521299393" sldId="287"/>
            <ac:picMk id="17" creationId="{3E4C8067-497B-83C4-4BD0-CCE6E066BE84}"/>
          </ac:picMkLst>
        </pc:picChg>
        <pc:picChg chg="add del mod ord">
          <ac:chgData name="Joel McMillin" userId="a9e4a3132b31595c" providerId="LiveId" clId="{FEAFDC11-C1A5-4D22-9225-6C0ED450147F}" dt="2023-01-20T15:52:40.514" v="2937" actId="478"/>
          <ac:picMkLst>
            <pc:docMk/>
            <pc:sldMk cId="1521299393" sldId="287"/>
            <ac:picMk id="21" creationId="{751652AC-3BC7-8995-3E06-FB77DC2E419E}"/>
          </ac:picMkLst>
        </pc:picChg>
        <pc:picChg chg="add del mod">
          <ac:chgData name="Joel McMillin" userId="a9e4a3132b31595c" providerId="LiveId" clId="{FEAFDC11-C1A5-4D22-9225-6C0ED450147F}" dt="2023-01-20T14:29:35.409" v="1227" actId="478"/>
          <ac:picMkLst>
            <pc:docMk/>
            <pc:sldMk cId="1521299393" sldId="287"/>
            <ac:picMk id="25" creationId="{1033CC29-851D-8C6D-506F-F62C751754F8}"/>
          </ac:picMkLst>
        </pc:picChg>
        <pc:picChg chg="add del mod">
          <ac:chgData name="Joel McMillin" userId="a9e4a3132b31595c" providerId="LiveId" clId="{FEAFDC11-C1A5-4D22-9225-6C0ED450147F}" dt="2023-01-20T16:02:14.287" v="2953" actId="478"/>
          <ac:picMkLst>
            <pc:docMk/>
            <pc:sldMk cId="1521299393" sldId="287"/>
            <ac:picMk id="29" creationId="{85001767-28C6-BBC6-7CEB-784B15A58D13}"/>
          </ac:picMkLst>
        </pc:picChg>
        <pc:picChg chg="add del mod">
          <ac:chgData name="Joel McMillin" userId="a9e4a3132b31595c" providerId="LiveId" clId="{FEAFDC11-C1A5-4D22-9225-6C0ED450147F}" dt="2023-01-20T16:13:02.631" v="2958" actId="478"/>
          <ac:picMkLst>
            <pc:docMk/>
            <pc:sldMk cId="1521299393" sldId="287"/>
            <ac:picMk id="33" creationId="{46FACAD8-8358-45CD-D27A-3B93BD6EDF8D}"/>
          </ac:picMkLst>
        </pc:picChg>
        <pc:picChg chg="add del mod">
          <ac:chgData name="Joel McMillin" userId="a9e4a3132b31595c" providerId="LiveId" clId="{FEAFDC11-C1A5-4D22-9225-6C0ED450147F}" dt="2023-01-20T16:02:24.045" v="2955" actId="478"/>
          <ac:picMkLst>
            <pc:docMk/>
            <pc:sldMk cId="1521299393" sldId="287"/>
            <ac:picMk id="34" creationId="{25FAE3AF-6455-4A2A-997D-1C1E4AA2E906}"/>
          </ac:picMkLst>
        </pc:picChg>
        <pc:picChg chg="add del mod">
          <ac:chgData name="Joel McMillin" userId="a9e4a3132b31595c" providerId="LiveId" clId="{FEAFDC11-C1A5-4D22-9225-6C0ED450147F}" dt="2023-01-20T16:15:02.368" v="2967" actId="478"/>
          <ac:picMkLst>
            <pc:docMk/>
            <pc:sldMk cId="1521299393" sldId="287"/>
            <ac:picMk id="36" creationId="{F0DA9E89-7FF6-6270-4E9F-4FC9C0E75CEA}"/>
          </ac:picMkLst>
        </pc:picChg>
        <pc:picChg chg="add mod">
          <ac:chgData name="Joel McMillin" userId="a9e4a3132b31595c" providerId="LiveId" clId="{FEAFDC11-C1A5-4D22-9225-6C0ED450147F}" dt="2023-01-20T16:15:25.846" v="2972" actId="14100"/>
          <ac:picMkLst>
            <pc:docMk/>
            <pc:sldMk cId="1521299393" sldId="287"/>
            <ac:picMk id="38" creationId="{2DBAC579-CFC9-D558-C32D-7EA44800EEFA}"/>
          </ac:picMkLst>
        </pc:picChg>
        <pc:picChg chg="add mod">
          <ac:chgData name="Joel McMillin" userId="a9e4a3132b31595c" providerId="LiveId" clId="{FEAFDC11-C1A5-4D22-9225-6C0ED450147F}" dt="2023-01-20T16:15:15.565" v="2970" actId="14100"/>
          <ac:picMkLst>
            <pc:docMk/>
            <pc:sldMk cId="1521299393" sldId="287"/>
            <ac:picMk id="40" creationId="{36AC1528-8D2F-1DD9-1A67-E180273192A9}"/>
          </ac:picMkLst>
        </pc:picChg>
      </pc:sldChg>
      <pc:sldChg chg="addSp delSp modSp add mod">
        <pc:chgData name="Joel McMillin" userId="a9e4a3132b31595c" providerId="LiveId" clId="{FEAFDC11-C1A5-4D22-9225-6C0ED450147F}" dt="2023-01-20T20:05:24.229" v="5090" actId="20577"/>
        <pc:sldMkLst>
          <pc:docMk/>
          <pc:sldMk cId="2675968543" sldId="288"/>
        </pc:sldMkLst>
        <pc:spChg chg="mod">
          <ac:chgData name="Joel McMillin" userId="a9e4a3132b31595c" providerId="LiveId" clId="{FEAFDC11-C1A5-4D22-9225-6C0ED450147F}" dt="2023-01-20T14:45:05.275" v="1793" actId="20577"/>
          <ac:spMkLst>
            <pc:docMk/>
            <pc:sldMk cId="2675968543" sldId="288"/>
            <ac:spMk id="2" creationId="{396A58CB-BC11-DCFB-5B43-00526CF34583}"/>
          </ac:spMkLst>
        </pc:spChg>
        <pc:spChg chg="add mod">
          <ac:chgData name="Joel McMillin" userId="a9e4a3132b31595c" providerId="LiveId" clId="{FEAFDC11-C1A5-4D22-9225-6C0ED450147F}" dt="2023-01-20T20:05:24.229" v="5090" actId="20577"/>
          <ac:spMkLst>
            <pc:docMk/>
            <pc:sldMk cId="2675968543" sldId="288"/>
            <ac:spMk id="6" creationId="{247C6076-9329-FAFC-D443-5FD984958042}"/>
          </ac:spMkLst>
        </pc:spChg>
        <pc:picChg chg="add del mod">
          <ac:chgData name="Joel McMillin" userId="a9e4a3132b31595c" providerId="LiveId" clId="{FEAFDC11-C1A5-4D22-9225-6C0ED450147F}" dt="2023-01-20T17:55:14.395" v="4088" actId="478"/>
          <ac:picMkLst>
            <pc:docMk/>
            <pc:sldMk cId="2675968543" sldId="288"/>
            <ac:picMk id="4" creationId="{8C33800C-62E3-D284-54D2-EAF592F16F9D}"/>
          </ac:picMkLst>
        </pc:picChg>
        <pc:picChg chg="add del mod">
          <ac:chgData name="Joel McMillin" userId="a9e4a3132b31595c" providerId="LiveId" clId="{FEAFDC11-C1A5-4D22-9225-6C0ED450147F}" dt="2023-01-20T17:59:28.688" v="4151" actId="478"/>
          <ac:picMkLst>
            <pc:docMk/>
            <pc:sldMk cId="2675968543" sldId="288"/>
            <ac:picMk id="8" creationId="{AF864029-56CB-D993-306A-C23FD36F7F59}"/>
          </ac:picMkLst>
        </pc:picChg>
        <pc:picChg chg="add mod">
          <ac:chgData name="Joel McMillin" userId="a9e4a3132b31595c" providerId="LiveId" clId="{FEAFDC11-C1A5-4D22-9225-6C0ED450147F}" dt="2023-01-20T18:03:28.845" v="4188" actId="1076"/>
          <ac:picMkLst>
            <pc:docMk/>
            <pc:sldMk cId="2675968543" sldId="288"/>
            <ac:picMk id="10" creationId="{97605E91-063B-B650-3753-9E50F8A3C215}"/>
          </ac:picMkLst>
        </pc:picChg>
        <pc:picChg chg="add mod">
          <ac:chgData name="Joel McMillin" userId="a9e4a3132b31595c" providerId="LiveId" clId="{FEAFDC11-C1A5-4D22-9225-6C0ED450147F}" dt="2023-01-20T18:03:21.744" v="4187" actId="14100"/>
          <ac:picMkLst>
            <pc:docMk/>
            <pc:sldMk cId="2675968543" sldId="288"/>
            <ac:picMk id="12" creationId="{6F91ED59-D7FE-3652-8165-51E52703A072}"/>
          </ac:picMkLst>
        </pc:picChg>
        <pc:picChg chg="del">
          <ac:chgData name="Joel McMillin" userId="a9e4a3132b31595c" providerId="LiveId" clId="{FEAFDC11-C1A5-4D22-9225-6C0ED450147F}" dt="2023-01-20T14:29:45.886" v="1230" actId="478"/>
          <ac:picMkLst>
            <pc:docMk/>
            <pc:sldMk cId="2675968543" sldId="288"/>
            <ac:picMk id="21" creationId="{751652AC-3BC7-8995-3E06-FB77DC2E419E}"/>
          </ac:picMkLst>
        </pc:picChg>
      </pc:sldChg>
      <pc:sldChg chg="addSp delSp modSp add mod ord">
        <pc:chgData name="Joel McMillin" userId="a9e4a3132b31595c" providerId="LiveId" clId="{FEAFDC11-C1A5-4D22-9225-6C0ED450147F}" dt="2023-01-20T18:50:09.148" v="4628" actId="255"/>
        <pc:sldMkLst>
          <pc:docMk/>
          <pc:sldMk cId="3038429293" sldId="289"/>
        </pc:sldMkLst>
        <pc:spChg chg="mod">
          <ac:chgData name="Joel McMillin" userId="a9e4a3132b31595c" providerId="LiveId" clId="{FEAFDC11-C1A5-4D22-9225-6C0ED450147F}" dt="2023-01-20T14:40:18.554" v="1432" actId="20577"/>
          <ac:spMkLst>
            <pc:docMk/>
            <pc:sldMk cId="3038429293" sldId="289"/>
            <ac:spMk id="2" creationId="{396A58CB-BC11-DCFB-5B43-00526CF34583}"/>
          </ac:spMkLst>
        </pc:spChg>
        <pc:spChg chg="mod">
          <ac:chgData name="Joel McMillin" userId="a9e4a3132b31595c" providerId="LiveId" clId="{FEAFDC11-C1A5-4D22-9225-6C0ED450147F}" dt="2023-01-20T14:39:59.615" v="1401" actId="20577"/>
          <ac:spMkLst>
            <pc:docMk/>
            <pc:sldMk cId="3038429293" sldId="289"/>
            <ac:spMk id="3" creationId="{1C02125C-8986-842F-4193-DB4570E5EB89}"/>
          </ac:spMkLst>
        </pc:spChg>
        <pc:spChg chg="add del mod">
          <ac:chgData name="Joel McMillin" userId="a9e4a3132b31595c" providerId="LiveId" clId="{FEAFDC11-C1A5-4D22-9225-6C0ED450147F}" dt="2023-01-20T14:40:51.298" v="1437" actId="478"/>
          <ac:spMkLst>
            <pc:docMk/>
            <pc:sldMk cId="3038429293" sldId="289"/>
            <ac:spMk id="5" creationId="{C6EB92E9-37DF-5185-4AE3-355092EBED81}"/>
          </ac:spMkLst>
        </pc:spChg>
        <pc:spChg chg="add mod">
          <ac:chgData name="Joel McMillin" userId="a9e4a3132b31595c" providerId="LiveId" clId="{FEAFDC11-C1A5-4D22-9225-6C0ED450147F}" dt="2023-01-20T18:50:09.148" v="4628" actId="255"/>
          <ac:spMkLst>
            <pc:docMk/>
            <pc:sldMk cId="3038429293" sldId="289"/>
            <ac:spMk id="6" creationId="{082F6AE2-2FB3-35F1-9700-FA17041F68E5}"/>
          </ac:spMkLst>
        </pc:spChg>
        <pc:graphicFrameChg chg="add mod modGraphic">
          <ac:chgData name="Joel McMillin" userId="a9e4a3132b31595c" providerId="LiveId" clId="{FEAFDC11-C1A5-4D22-9225-6C0ED450147F}" dt="2023-01-20T16:16:13.312" v="2976" actId="207"/>
          <ac:graphicFrameMkLst>
            <pc:docMk/>
            <pc:sldMk cId="3038429293" sldId="289"/>
            <ac:graphicFrameMk id="4" creationId="{D19F6669-88D5-4496-9302-D103926D8983}"/>
          </ac:graphicFrameMkLst>
        </pc:graphicFrameChg>
        <pc:picChg chg="add mod">
          <ac:chgData name="Joel McMillin" userId="a9e4a3132b31595c" providerId="LiveId" clId="{FEAFDC11-C1A5-4D22-9225-6C0ED450147F}" dt="2023-01-20T17:47:32.359" v="4033" actId="27349"/>
          <ac:picMkLst>
            <pc:docMk/>
            <pc:sldMk cId="3038429293" sldId="289"/>
            <ac:picMk id="8" creationId="{2309CC48-A085-7C2B-0869-5A5B18D11D5D}"/>
          </ac:picMkLst>
        </pc:picChg>
        <pc:picChg chg="add del">
          <ac:chgData name="Joel McMillin" userId="a9e4a3132b31595c" providerId="LiveId" clId="{FEAFDC11-C1A5-4D22-9225-6C0ED450147F}" dt="2023-01-20T17:46:07.385" v="4024" actId="22"/>
          <ac:picMkLst>
            <pc:docMk/>
            <pc:sldMk cId="3038429293" sldId="289"/>
            <ac:picMk id="10" creationId="{83C8E34D-51C2-939B-D68E-D49974157011}"/>
          </ac:picMkLst>
        </pc:picChg>
        <pc:picChg chg="add mod">
          <ac:chgData name="Joel McMillin" userId="a9e4a3132b31595c" providerId="LiveId" clId="{FEAFDC11-C1A5-4D22-9225-6C0ED450147F}" dt="2023-01-20T17:47:47.496" v="4034" actId="1076"/>
          <ac:picMkLst>
            <pc:docMk/>
            <pc:sldMk cId="3038429293" sldId="289"/>
            <ac:picMk id="11" creationId="{5904A797-A589-0FA4-5F22-ABE1D599843C}"/>
          </ac:picMkLst>
        </pc:picChg>
        <pc:picChg chg="add mod">
          <ac:chgData name="Joel McMillin" userId="a9e4a3132b31595c" providerId="LiveId" clId="{FEAFDC11-C1A5-4D22-9225-6C0ED450147F}" dt="2023-01-20T17:47:56.484" v="4035" actId="1076"/>
          <ac:picMkLst>
            <pc:docMk/>
            <pc:sldMk cId="3038429293" sldId="289"/>
            <ac:picMk id="12" creationId="{B2E071B7-ACE7-BAE8-F4B8-22BDF42D0B6E}"/>
          </ac:picMkLst>
        </pc:picChg>
        <pc:picChg chg="del">
          <ac:chgData name="Joel McMillin" userId="a9e4a3132b31595c" providerId="LiveId" clId="{FEAFDC11-C1A5-4D22-9225-6C0ED450147F}" dt="2023-01-20T14:39:55.275" v="1400" actId="478"/>
          <ac:picMkLst>
            <pc:docMk/>
            <pc:sldMk cId="3038429293" sldId="289"/>
            <ac:picMk id="1028" creationId="{861BB145-4E45-0C0C-081D-9435D8F6EC3E}"/>
          </ac:picMkLst>
        </pc:picChg>
        <pc:picChg chg="del">
          <ac:chgData name="Joel McMillin" userId="a9e4a3132b31595c" providerId="LiveId" clId="{FEAFDC11-C1A5-4D22-9225-6C0ED450147F}" dt="2023-01-20T14:39:54.635" v="1399" actId="478"/>
          <ac:picMkLst>
            <pc:docMk/>
            <pc:sldMk cId="3038429293" sldId="289"/>
            <ac:picMk id="1029" creationId="{F9468071-D300-8FEC-5289-87BA43E27659}"/>
          </ac:picMkLst>
        </pc:picChg>
      </pc:sldChg>
      <pc:sldChg chg="addSp delSp modSp add mod">
        <pc:chgData name="Joel McMillin" userId="a9e4a3132b31595c" providerId="LiveId" clId="{FEAFDC11-C1A5-4D22-9225-6C0ED450147F}" dt="2023-01-20T20:06:48.027" v="5113" actId="207"/>
        <pc:sldMkLst>
          <pc:docMk/>
          <pc:sldMk cId="2005871618" sldId="290"/>
        </pc:sldMkLst>
        <pc:spChg chg="mod">
          <ac:chgData name="Joel McMillin" userId="a9e4a3132b31595c" providerId="LiveId" clId="{FEAFDC11-C1A5-4D22-9225-6C0ED450147F}" dt="2023-01-20T18:46:33.306" v="4474" actId="20577"/>
          <ac:spMkLst>
            <pc:docMk/>
            <pc:sldMk cId="2005871618" sldId="290"/>
            <ac:spMk id="2" creationId="{396A58CB-BC11-DCFB-5B43-00526CF34583}"/>
          </ac:spMkLst>
        </pc:spChg>
        <pc:spChg chg="add mod">
          <ac:chgData name="Joel McMillin" userId="a9e4a3132b31595c" providerId="LiveId" clId="{FEAFDC11-C1A5-4D22-9225-6C0ED450147F}" dt="2023-01-20T20:06:48.027" v="5113" actId="207"/>
          <ac:spMkLst>
            <pc:docMk/>
            <pc:sldMk cId="2005871618" sldId="290"/>
            <ac:spMk id="5" creationId="{F7EFDCB2-8CEC-72CF-EA40-3821150F4657}"/>
          </ac:spMkLst>
        </pc:spChg>
        <pc:spChg chg="del mod">
          <ac:chgData name="Joel McMillin" userId="a9e4a3132b31595c" providerId="LiveId" clId="{FEAFDC11-C1A5-4D22-9225-6C0ED450147F}" dt="2023-01-20T18:48:42.541" v="4580" actId="478"/>
          <ac:spMkLst>
            <pc:docMk/>
            <pc:sldMk cId="2005871618" sldId="290"/>
            <ac:spMk id="6" creationId="{247C6076-9329-FAFC-D443-5FD984958042}"/>
          </ac:spMkLst>
        </pc:spChg>
        <pc:spChg chg="add del mod">
          <ac:chgData name="Joel McMillin" userId="a9e4a3132b31595c" providerId="LiveId" clId="{FEAFDC11-C1A5-4D22-9225-6C0ED450147F}" dt="2023-01-20T18:48:48.191" v="4581" actId="478"/>
          <ac:spMkLst>
            <pc:docMk/>
            <pc:sldMk cId="2005871618" sldId="290"/>
            <ac:spMk id="10" creationId="{46FB4B2A-408B-99C6-C296-73F2595A1E11}"/>
          </ac:spMkLst>
        </pc:spChg>
        <pc:spChg chg="add mod">
          <ac:chgData name="Joel McMillin" userId="a9e4a3132b31595c" providerId="LiveId" clId="{FEAFDC11-C1A5-4D22-9225-6C0ED450147F}" dt="2023-01-20T19:09:43.290" v="4930" actId="20577"/>
          <ac:spMkLst>
            <pc:docMk/>
            <pc:sldMk cId="2005871618" sldId="290"/>
            <ac:spMk id="12" creationId="{A1045C52-B225-A636-89F8-5E277FF473D4}"/>
          </ac:spMkLst>
        </pc:spChg>
        <pc:picChg chg="del">
          <ac:chgData name="Joel McMillin" userId="a9e4a3132b31595c" providerId="LiveId" clId="{FEAFDC11-C1A5-4D22-9225-6C0ED450147F}" dt="2023-01-20T15:46:44.669" v="2700" actId="478"/>
          <ac:picMkLst>
            <pc:docMk/>
            <pc:sldMk cId="2005871618" sldId="290"/>
            <ac:picMk id="4" creationId="{8C33800C-62E3-D284-54D2-EAF592F16F9D}"/>
          </ac:picMkLst>
        </pc:picChg>
        <pc:picChg chg="add mod">
          <ac:chgData name="Joel McMillin" userId="a9e4a3132b31595c" providerId="LiveId" clId="{FEAFDC11-C1A5-4D22-9225-6C0ED450147F}" dt="2023-01-20T17:49:38.962" v="4086" actId="1076"/>
          <ac:picMkLst>
            <pc:docMk/>
            <pc:sldMk cId="2005871618" sldId="290"/>
            <ac:picMk id="8" creationId="{1D7A491E-8F19-075F-2363-B7AEB2A4925A}"/>
          </ac:picMkLst>
        </pc:picChg>
        <pc:picChg chg="add mod">
          <ac:chgData name="Joel McMillin" userId="a9e4a3132b31595c" providerId="LiveId" clId="{FEAFDC11-C1A5-4D22-9225-6C0ED450147F}" dt="2023-01-20T19:43:42.411" v="4994" actId="1076"/>
          <ac:picMkLst>
            <pc:docMk/>
            <pc:sldMk cId="2005871618" sldId="290"/>
            <ac:picMk id="14" creationId="{6DDEAEE7-2109-B2DF-7FA9-A277223F1EA4}"/>
          </ac:picMkLst>
        </pc:picChg>
      </pc:sldChg>
      <pc:sldChg chg="addSp delSp modSp add mod">
        <pc:chgData name="Joel McMillin" userId="a9e4a3132b31595c" providerId="LiveId" clId="{FEAFDC11-C1A5-4D22-9225-6C0ED450147F}" dt="2023-01-20T20:06:29.006" v="5112" actId="14100"/>
        <pc:sldMkLst>
          <pc:docMk/>
          <pc:sldMk cId="572113969" sldId="291"/>
        </pc:sldMkLst>
        <pc:spChg chg="mod">
          <ac:chgData name="Joel McMillin" userId="a9e4a3132b31595c" providerId="LiveId" clId="{FEAFDC11-C1A5-4D22-9225-6C0ED450147F}" dt="2023-01-20T15:49:25.848" v="2899" actId="20577"/>
          <ac:spMkLst>
            <pc:docMk/>
            <pc:sldMk cId="572113969" sldId="291"/>
            <ac:spMk id="2" creationId="{396A58CB-BC11-DCFB-5B43-00526CF34583}"/>
          </ac:spMkLst>
        </pc:spChg>
        <pc:spChg chg="mod">
          <ac:chgData name="Joel McMillin" userId="a9e4a3132b31595c" providerId="LiveId" clId="{FEAFDC11-C1A5-4D22-9225-6C0ED450147F}" dt="2023-01-20T20:06:29.006" v="5112" actId="14100"/>
          <ac:spMkLst>
            <pc:docMk/>
            <pc:sldMk cId="572113969" sldId="291"/>
            <ac:spMk id="6" creationId="{247C6076-9329-FAFC-D443-5FD984958042}"/>
          </ac:spMkLst>
        </pc:spChg>
        <pc:picChg chg="del">
          <ac:chgData name="Joel McMillin" userId="a9e4a3132b31595c" providerId="LiveId" clId="{FEAFDC11-C1A5-4D22-9225-6C0ED450147F}" dt="2023-01-20T14:52:08.381" v="2014" actId="478"/>
          <ac:picMkLst>
            <pc:docMk/>
            <pc:sldMk cId="572113969" sldId="291"/>
            <ac:picMk id="4" creationId="{8C33800C-62E3-D284-54D2-EAF592F16F9D}"/>
          </ac:picMkLst>
        </pc:picChg>
        <pc:picChg chg="add del mod">
          <ac:chgData name="Joel McMillin" userId="a9e4a3132b31595c" providerId="LiveId" clId="{FEAFDC11-C1A5-4D22-9225-6C0ED450147F}" dt="2023-01-20T18:40:56.056" v="4425" actId="478"/>
          <ac:picMkLst>
            <pc:docMk/>
            <pc:sldMk cId="572113969" sldId="291"/>
            <ac:picMk id="5" creationId="{74493E10-7CFB-0945-4389-74C6F1A43626}"/>
          </ac:picMkLst>
        </pc:picChg>
        <pc:picChg chg="add del mod">
          <ac:chgData name="Joel McMillin" userId="a9e4a3132b31595c" providerId="LiveId" clId="{FEAFDC11-C1A5-4D22-9225-6C0ED450147F}" dt="2023-01-20T18:40:55.260" v="4424" actId="478"/>
          <ac:picMkLst>
            <pc:docMk/>
            <pc:sldMk cId="572113969" sldId="291"/>
            <ac:picMk id="8" creationId="{E448DCAE-CA2B-53E9-851C-8BD4FB2C3F9B}"/>
          </ac:picMkLst>
        </pc:picChg>
        <pc:picChg chg="add mod">
          <ac:chgData name="Joel McMillin" userId="a9e4a3132b31595c" providerId="LiveId" clId="{FEAFDC11-C1A5-4D22-9225-6C0ED450147F}" dt="2023-01-20T18:42:48.847" v="4435" actId="1076"/>
          <ac:picMkLst>
            <pc:docMk/>
            <pc:sldMk cId="572113969" sldId="291"/>
            <ac:picMk id="10" creationId="{9A066945-CCC9-92AF-B83B-0C4B1A3A7C83}"/>
          </ac:picMkLst>
        </pc:picChg>
        <pc:picChg chg="add del mod">
          <ac:chgData name="Joel McMillin" userId="a9e4a3132b31595c" providerId="LiveId" clId="{FEAFDC11-C1A5-4D22-9225-6C0ED450147F}" dt="2023-01-20T18:43:23.695" v="4438" actId="478"/>
          <ac:picMkLst>
            <pc:docMk/>
            <pc:sldMk cId="572113969" sldId="291"/>
            <ac:picMk id="12" creationId="{FAF5EE78-3A06-1DD2-9A1E-A23B69A5D544}"/>
          </ac:picMkLst>
        </pc:picChg>
        <pc:picChg chg="add mod">
          <ac:chgData name="Joel McMillin" userId="a9e4a3132b31595c" providerId="LiveId" clId="{FEAFDC11-C1A5-4D22-9225-6C0ED450147F}" dt="2023-01-20T18:43:49.183" v="4441" actId="14100"/>
          <ac:picMkLst>
            <pc:docMk/>
            <pc:sldMk cId="572113969" sldId="291"/>
            <ac:picMk id="14" creationId="{5F7A6131-81D7-D092-87E5-543DEBE99447}"/>
          </ac:picMkLst>
        </pc:picChg>
      </pc:sldChg>
      <pc:sldChg chg="addSp delSp modSp add mod setBg">
        <pc:chgData name="Joel McMillin" userId="a9e4a3132b31595c" providerId="LiveId" clId="{FEAFDC11-C1A5-4D22-9225-6C0ED450147F}" dt="2023-01-20T20:10:37.049" v="5135"/>
        <pc:sldMkLst>
          <pc:docMk/>
          <pc:sldMk cId="2126377810" sldId="292"/>
        </pc:sldMkLst>
        <pc:spChg chg="mod">
          <ac:chgData name="Joel McMillin" userId="a9e4a3132b31595c" providerId="LiveId" clId="{FEAFDC11-C1A5-4D22-9225-6C0ED450147F}" dt="2023-01-20T15:48:43.363" v="2835" actId="20577"/>
          <ac:spMkLst>
            <pc:docMk/>
            <pc:sldMk cId="2126377810" sldId="292"/>
            <ac:spMk id="2" creationId="{396A58CB-BC11-DCFB-5B43-00526CF34583}"/>
          </ac:spMkLst>
        </pc:spChg>
        <pc:spChg chg="mod">
          <ac:chgData name="Joel McMillin" userId="a9e4a3132b31595c" providerId="LiveId" clId="{FEAFDC11-C1A5-4D22-9225-6C0ED450147F}" dt="2023-01-20T19:05:19.025" v="4716" actId="207"/>
          <ac:spMkLst>
            <pc:docMk/>
            <pc:sldMk cId="2126377810" sldId="292"/>
            <ac:spMk id="6" creationId="{247C6076-9329-FAFC-D443-5FD984958042}"/>
          </ac:spMkLst>
        </pc:spChg>
        <pc:picChg chg="add del">
          <ac:chgData name="Joel McMillin" userId="a9e4a3132b31595c" providerId="LiveId" clId="{FEAFDC11-C1A5-4D22-9225-6C0ED450147F}" dt="2023-01-20T16:02:07.932" v="2951" actId="21"/>
          <ac:picMkLst>
            <pc:docMk/>
            <pc:sldMk cId="2126377810" sldId="292"/>
            <ac:picMk id="4" creationId="{925AD9D8-5389-DD12-71F4-8593D4E06B27}"/>
          </ac:picMkLst>
        </pc:picChg>
        <pc:picChg chg="add mod">
          <ac:chgData name="Joel McMillin" userId="a9e4a3132b31595c" providerId="LiveId" clId="{FEAFDC11-C1A5-4D22-9225-6C0ED450147F}" dt="2023-01-20T19:44:50.636" v="4998" actId="1076"/>
          <ac:picMkLst>
            <pc:docMk/>
            <pc:sldMk cId="2126377810" sldId="292"/>
            <ac:picMk id="5" creationId="{76BA56CB-2BB4-5932-DE65-FB5A298FD8D2}"/>
          </ac:picMkLst>
        </pc:picChg>
      </pc:sldChg>
      <pc:sldChg chg="addSp delSp modSp add mod ord">
        <pc:chgData name="Joel McMillin" userId="a9e4a3132b31595c" providerId="LiveId" clId="{FEAFDC11-C1A5-4D22-9225-6C0ED450147F}" dt="2023-01-20T19:27:33.197" v="4943" actId="20577"/>
        <pc:sldMkLst>
          <pc:docMk/>
          <pc:sldMk cId="4169631012" sldId="293"/>
        </pc:sldMkLst>
        <pc:spChg chg="mod">
          <ac:chgData name="Joel McMillin" userId="a9e4a3132b31595c" providerId="LiveId" clId="{FEAFDC11-C1A5-4D22-9225-6C0ED450147F}" dt="2023-01-20T17:28:27.461" v="3511" actId="20577"/>
          <ac:spMkLst>
            <pc:docMk/>
            <pc:sldMk cId="4169631012" sldId="293"/>
            <ac:spMk id="2" creationId="{396A58CB-BC11-DCFB-5B43-00526CF34583}"/>
          </ac:spMkLst>
        </pc:spChg>
        <pc:spChg chg="mod">
          <ac:chgData name="Joel McMillin" userId="a9e4a3132b31595c" providerId="LiveId" clId="{FEAFDC11-C1A5-4D22-9225-6C0ED450147F}" dt="2023-01-20T19:27:33.197" v="4943" actId="20577"/>
          <ac:spMkLst>
            <pc:docMk/>
            <pc:sldMk cId="4169631012" sldId="293"/>
            <ac:spMk id="6" creationId="{247C6076-9329-FAFC-D443-5FD984958042}"/>
          </ac:spMkLst>
        </pc:spChg>
        <pc:picChg chg="del">
          <ac:chgData name="Joel McMillin" userId="a9e4a3132b31595c" providerId="LiveId" clId="{FEAFDC11-C1A5-4D22-9225-6C0ED450147F}" dt="2023-01-20T17:28:30.096" v="3512" actId="478"/>
          <ac:picMkLst>
            <pc:docMk/>
            <pc:sldMk cId="4169631012" sldId="293"/>
            <ac:picMk id="4" creationId="{8C33800C-62E3-D284-54D2-EAF592F16F9D}"/>
          </ac:picMkLst>
        </pc:picChg>
        <pc:picChg chg="add mod">
          <ac:chgData name="Joel McMillin" userId="a9e4a3132b31595c" providerId="LiveId" clId="{FEAFDC11-C1A5-4D22-9225-6C0ED450147F}" dt="2023-01-20T17:31:59.372" v="3653" actId="1076"/>
          <ac:picMkLst>
            <pc:docMk/>
            <pc:sldMk cId="4169631012" sldId="293"/>
            <ac:picMk id="5" creationId="{E61BDAC4-45D2-58EF-4CD1-CBB68FAA4220}"/>
          </ac:picMkLst>
        </pc:picChg>
      </pc:sldChg>
      <pc:sldMasterChg chg="setBg modSldLayout">
        <pc:chgData name="Joel McMillin" userId="a9e4a3132b31595c" providerId="LiveId" clId="{FEAFDC11-C1A5-4D22-9225-6C0ED450147F}" dt="2023-01-20T20:10:37.049" v="5135"/>
        <pc:sldMasterMkLst>
          <pc:docMk/>
          <pc:sldMasterMk cId="0" sldId="2147483648"/>
        </pc:sldMasterMkLst>
        <pc:sldLayoutChg chg="setBg">
          <pc:chgData name="Joel McMillin" userId="a9e4a3132b31595c" providerId="LiveId" clId="{FEAFDC11-C1A5-4D22-9225-6C0ED450147F}" dt="2023-01-20T20:10:37.049" v="5135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Joel McMillin" userId="a9e4a3132b31595c" providerId="LiveId" clId="{FEAFDC11-C1A5-4D22-9225-6C0ED450147F}" dt="2023-01-20T20:10:37.049" v="5135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Joel McMillin" userId="a9e4a3132b31595c" providerId="LiveId" clId="{FEAFDC11-C1A5-4D22-9225-6C0ED450147F}" dt="2023-01-20T20:10:37.049" v="5135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Joel McMillin" userId="a9e4a3132b31595c" providerId="LiveId" clId="{FEAFDC11-C1A5-4D22-9225-6C0ED450147F}" dt="2023-01-20T20:10:37.049" v="5135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Joel McMillin" userId="a9e4a3132b31595c" providerId="LiveId" clId="{FEAFDC11-C1A5-4D22-9225-6C0ED450147F}" dt="2023-01-20T20:10:37.049" v="5135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Joel McMillin" userId="a9e4a3132b31595c" providerId="LiveId" clId="{FEAFDC11-C1A5-4D22-9225-6C0ED450147F}" dt="2023-01-20T20:10:37.049" v="5135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Joel McMillin" userId="a9e4a3132b31595c" providerId="LiveId" clId="{FEAFDC11-C1A5-4D22-9225-6C0ED450147F}" dt="2023-01-20T20:10:37.049" v="5135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Joel McMillin" userId="a9e4a3132b31595c" providerId="LiveId" clId="{FEAFDC11-C1A5-4D22-9225-6C0ED450147F}" dt="2023-01-20T20:10:37.049" v="5135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Joel McMillin" userId="a9e4a3132b31595c" providerId="LiveId" clId="{FEAFDC11-C1A5-4D22-9225-6C0ED450147F}" dt="2023-01-20T20:10:37.049" v="5135"/>
          <pc:sldLayoutMkLst>
            <pc:docMk/>
            <pc:sldMasterMk cId="0" sldId="2147483648"/>
            <pc:sldLayoutMk cId="0" sldId="2147483658"/>
          </pc:sldLayoutMkLst>
        </pc:sldLayoutChg>
        <pc:sldLayoutChg chg="setBg">
          <pc:chgData name="Joel McMillin" userId="a9e4a3132b31595c" providerId="LiveId" clId="{FEAFDC11-C1A5-4D22-9225-6C0ED450147F}" dt="2023-01-20T20:10:37.049" v="5135"/>
          <pc:sldLayoutMkLst>
            <pc:docMk/>
            <pc:sldMasterMk cId="0" sldId="2147483648"/>
            <pc:sldLayoutMk cId="0" sldId="2147483659"/>
          </pc:sldLayoutMkLst>
        </pc:sldLayoutChg>
        <pc:sldLayoutChg chg="setBg">
          <pc:chgData name="Joel McMillin" userId="a9e4a3132b31595c" providerId="LiveId" clId="{FEAFDC11-C1A5-4D22-9225-6C0ED450147F}" dt="2023-01-20T20:10:37.049" v="5135"/>
          <pc:sldLayoutMkLst>
            <pc:docMk/>
            <pc:sldMasterMk cId="0" sldId="2147483648"/>
            <pc:sldLayoutMk cId="0" sldId="2147483660"/>
          </pc:sldLayoutMkLst>
        </pc:sldLayoutChg>
      </pc:sldMasterChg>
    </pc:docChg>
  </pc:docChgLst>
  <pc:docChgLst>
    <pc:chgData name="Joel McMillin" userId="a9e4a3132b31595c" providerId="LiveId" clId="{6A4F8F7C-5B9E-41C7-9C38-298942FC4E44}"/>
    <pc:docChg chg="modSld">
      <pc:chgData name="Joel McMillin" userId="a9e4a3132b31595c" providerId="LiveId" clId="{6A4F8F7C-5B9E-41C7-9C38-298942FC4E44}" dt="2023-07-02T00:02:06.441" v="0" actId="20577"/>
      <pc:docMkLst>
        <pc:docMk/>
      </pc:docMkLst>
      <pc:sldChg chg="modSp mod">
        <pc:chgData name="Joel McMillin" userId="a9e4a3132b31595c" providerId="LiveId" clId="{6A4F8F7C-5B9E-41C7-9C38-298942FC4E44}" dt="2023-07-02T00:02:06.441" v="0" actId="20577"/>
        <pc:sldMkLst>
          <pc:docMk/>
          <pc:sldMk cId="2806257027" sldId="256"/>
        </pc:sldMkLst>
        <pc:spChg chg="mod">
          <ac:chgData name="Joel McMillin" userId="a9e4a3132b31595c" providerId="LiveId" clId="{6A4F8F7C-5B9E-41C7-9C38-298942FC4E44}" dt="2023-07-02T00:02:06.441" v="0" actId="20577"/>
          <ac:spMkLst>
            <pc:docMk/>
            <pc:sldMk cId="2806257027" sldId="256"/>
            <ac:spMk id="3" creationId="{E9F6641D-ADF3-40BD-9BA3-E740E77C882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7/1/2023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Airline safety - Executive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2">
                    <a:lumMod val="90000"/>
                  </a:schemeClr>
                </a:solidFill>
              </a:rPr>
              <a:t>Joel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McMillin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58CB-BC11-DCFB-5B43-00526CF3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C6076-9329-FAFC-D443-5FD984958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63" y="1993444"/>
            <a:ext cx="10661873" cy="4558357"/>
          </a:xfrm>
        </p:spPr>
        <p:txBody>
          <a:bodyPr>
            <a:normAutofit/>
          </a:bodyPr>
          <a:lstStyle/>
          <a:p>
            <a:pPr marL="0" marR="0" indent="0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“Accidents and Fatalities per Year.” 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Google Sheets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, Google, 	https://docs.google.com/spreadsheets/d/1SDp7p1y6m7N5xD5_fpOkYOrJvd68V7iy6etXy2cetb8/edit#gid=661081734. </a:t>
            </a:r>
          </a:p>
          <a:p>
            <a:pPr marL="0" marR="0" indent="0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Fivethirtyeight. “Data/Airline-Safety at Master · Fivethirtyeight/Data.” 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GitHub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,                                     	https://github.com/fivethirtyeight/data/tree/master/airline-safety. </a:t>
            </a:r>
          </a:p>
          <a:p>
            <a:pPr marL="0" marR="0" indent="0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Flynn, Jack. “Airline Industry Statistics [2023]: 28 Facts to Know before You Fly.” 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Zippia Airline Industry Statistics 2023 28 Facts To Know Before You Fly 	Comments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, https://www.zippia.com/advice/airline-industry-statistics/. </a:t>
            </a:r>
          </a:p>
          <a:p>
            <a:pPr marL="0" marR="0" indent="0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“Motor Vehicle Fatality Rate in U.S. by Year.” 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Wikipedia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, Wikimedia Foundation, 17 Jan. 2023, 	https://en.wikipedia.org/wiki/Motor_vehicle_fatality_rate_in_U.S._by_year. </a:t>
            </a:r>
          </a:p>
          <a:p>
            <a:pPr marL="0" marR="0" indent="0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Santaella-Tenorio, Julian, et al. “US Traffic Fatalities, 1985-2014, and Their Relationship to Medical Marijuana Laws.” 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American Journal of Public Health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, U.S. 	National Library of Medicine, Feb. 2017, https://www.ncbi.nlm.nih.gov/pmc/articles/PMC5227945/. </a:t>
            </a:r>
          </a:p>
          <a:p>
            <a:pPr marL="0" indent="0">
              <a:buNone/>
            </a:pPr>
            <a:endParaRPr lang="en-US" sz="1100" dirty="0"/>
          </a:p>
        </p:txBody>
      </p:sp>
      <p:pic>
        <p:nvPicPr>
          <p:cNvPr id="5" name="Graphic 4" descr="Airplane with solid fill">
            <a:extLst>
              <a:ext uri="{FF2B5EF4-FFF2-40B4-BE49-F238E27FC236}">
                <a16:creationId xmlns:a16="http://schemas.microsoft.com/office/drawing/2014/main" id="{76BA56CB-2BB4-5932-DE65-FB5A298FD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6030" y="5755748"/>
            <a:ext cx="516267" cy="51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7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up of the blades of a jet engine">
            <a:extLst>
              <a:ext uri="{FF2B5EF4-FFF2-40B4-BE49-F238E27FC236}">
                <a16:creationId xmlns:a16="http://schemas.microsoft.com/office/drawing/2014/main" id="{040A27D2-E677-86E2-C812-031DD874A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708" y="1930731"/>
            <a:ext cx="4934164" cy="32897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B1E62D-23A3-28B9-1168-20E5CB81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6AD41-26CE-F6A0-E2F6-1A907367D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913" y="2286000"/>
            <a:ext cx="5091818" cy="402336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Our Industry – Our Brand:  A Perception Problem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Waning Consumer Confidence in Airline Safety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Decreased Air Travel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Competition from Auto Industry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8016" lvl="1" indent="0"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Graphic 5" descr="Airplane with solid fill">
            <a:extLst>
              <a:ext uri="{FF2B5EF4-FFF2-40B4-BE49-F238E27FC236}">
                <a16:creationId xmlns:a16="http://schemas.microsoft.com/office/drawing/2014/main" id="{6C61BC80-5A01-CF5E-01CF-7750C8A6F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1255" y="4821572"/>
            <a:ext cx="516267" cy="51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7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58CB-BC11-DCFB-5B43-00526CF3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numbers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2125C-8986-842F-4193-DB4570E5E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023360"/>
          </a:xfrm>
        </p:spPr>
        <p:txBody>
          <a:bodyPr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Reality of Auto vs Airline Safety – the Numbers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8" name="Picture 4" descr="US Automobile Fatalities 1985-2014">
            <a:extLst>
              <a:ext uri="{FF2B5EF4-FFF2-40B4-BE49-F238E27FC236}">
                <a16:creationId xmlns:a16="http://schemas.microsoft.com/office/drawing/2014/main" id="{861BB145-4E45-0C0C-081D-9435D8F6E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572" y="3143129"/>
            <a:ext cx="3568654" cy="2141935"/>
          </a:xfrm>
          <a:prstGeom prst="rect">
            <a:avLst/>
          </a:prstGeom>
          <a:noFill/>
          <a:effectLst>
            <a:glow rad="101600">
              <a:schemeClr val="accent1">
                <a:lumMod val="20000"/>
                <a:lumOff val="80000"/>
                <a:alpha val="40000"/>
              </a:schemeClr>
            </a:glow>
            <a:outerShdw blurRad="50800" dist="38100" dir="5400000" algn="t" rotWithShape="0">
              <a:schemeClr val="bg1">
                <a:lumMod val="6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Global Airline Fatalities 1985-2014">
            <a:extLst>
              <a:ext uri="{FF2B5EF4-FFF2-40B4-BE49-F238E27FC236}">
                <a16:creationId xmlns:a16="http://schemas.microsoft.com/office/drawing/2014/main" id="{F9468071-D300-8FEC-5289-87BA43E27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774" y="3142703"/>
            <a:ext cx="3568654" cy="2142262"/>
          </a:xfrm>
          <a:prstGeom prst="rect">
            <a:avLst/>
          </a:prstGeom>
          <a:noFill/>
          <a:effectLst>
            <a:glow rad="101600">
              <a:schemeClr val="accent1">
                <a:lumMod val="20000"/>
                <a:lumOff val="80000"/>
                <a:alpha val="40000"/>
              </a:schemeClr>
            </a:glow>
            <a:outerShdw blurRad="50800" dist="38100" dir="5400000" algn="t" rotWithShape="0">
              <a:schemeClr val="bg1">
                <a:lumMod val="6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83486E-EEF0-5ADA-D11C-B553115972C2}"/>
              </a:ext>
            </a:extLst>
          </p:cNvPr>
          <p:cNvSpPr txBox="1"/>
          <p:nvPr/>
        </p:nvSpPr>
        <p:spPr>
          <a:xfrm>
            <a:off x="1970343" y="5481085"/>
            <a:ext cx="8073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Airline Fatalities = 3% of Auto Fatalities over a 30-Year period</a:t>
            </a:r>
          </a:p>
        </p:txBody>
      </p:sp>
    </p:spTree>
    <p:extLst>
      <p:ext uri="{BB962C8B-B14F-4D97-AF65-F5344CB8AC3E}">
        <p14:creationId xmlns:p14="http://schemas.microsoft.com/office/powerpoint/2010/main" val="2231971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58CB-BC11-DCFB-5B43-00526CF3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automobile safety across time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C6076-9329-FAFC-D443-5FD984958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64" y="2869036"/>
            <a:ext cx="4773336" cy="417771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Annual Auto Fatalities trend higher than Total Fatalities from Air Travel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Forecasts through 2030 show annual Auto Fatalities are higher than 30-year Total for Airline Fatalities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BDAC4-45D2-58EF-4CD1-CBB68FAA4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62" y="2262480"/>
            <a:ext cx="4587638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3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58CB-BC11-DCFB-5B43-00526CF3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flight Safety across time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1E7BFE-7A45-6714-5FDE-38E708A3A222}"/>
              </a:ext>
            </a:extLst>
          </p:cNvPr>
          <p:cNvSpPr txBox="1"/>
          <p:nvPr/>
        </p:nvSpPr>
        <p:spPr>
          <a:xfrm>
            <a:off x="1174459" y="5184396"/>
            <a:ext cx="9569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Flights increase and Airline Accidents decrease during the same period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Enhanced safety and reduced risk as Air Travel increases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4FEC40-9869-06C1-43C2-8053E9919A57}"/>
              </a:ext>
            </a:extLst>
          </p:cNvPr>
          <p:cNvSpPr txBox="1"/>
          <p:nvPr/>
        </p:nvSpPr>
        <p:spPr>
          <a:xfrm>
            <a:off x="581187" y="4645221"/>
            <a:ext cx="11865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Scaled to Show Trends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DBAC579-CFC9-D558-C32D-7EA44800E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913" y="2166748"/>
            <a:ext cx="3907416" cy="245187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6AC1528-8D2F-1DD9-1A67-E18027319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72" y="2166748"/>
            <a:ext cx="5395428" cy="247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99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58CB-BC11-DCFB-5B43-00526CF3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Airline safety across time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C6076-9329-FAFC-D443-5FD984958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071" y="5196700"/>
            <a:ext cx="9460150" cy="13369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Across multiple airlines - Fatal Accidents are a fraction of total Airline Incidents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Total Airline Incidents decrease over time across all airlines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05E91-063B-B650-3753-9E50F8A3C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54" y="2084832"/>
            <a:ext cx="4890767" cy="2377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91ED59-D7FE-3652-8165-51E52703A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07" y="2091113"/>
            <a:ext cx="4890767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68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58CB-BC11-DCFB-5B43-00526CF3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Airline revenue over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2125C-8986-842F-4193-DB4570E5E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9F6669-88D5-4496-9302-D103926D8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606134"/>
              </p:ext>
            </p:extLst>
          </p:nvPr>
        </p:nvGraphicFramePr>
        <p:xfrm>
          <a:off x="5279829" y="2224776"/>
          <a:ext cx="5168084" cy="4048008"/>
        </p:xfrm>
        <a:graphic>
          <a:graphicData uri="http://schemas.openxmlformats.org/drawingml/2006/table">
            <a:tbl>
              <a:tblPr/>
              <a:tblGrid>
                <a:gridCol w="2584042">
                  <a:extLst>
                    <a:ext uri="{9D8B030D-6E8A-4147-A177-3AD203B41FA5}">
                      <a16:colId xmlns:a16="http://schemas.microsoft.com/office/drawing/2014/main" val="715084053"/>
                    </a:ext>
                  </a:extLst>
                </a:gridCol>
                <a:gridCol w="2584042">
                  <a:extLst>
                    <a:ext uri="{9D8B030D-6E8A-4147-A177-3AD203B41FA5}">
                      <a16:colId xmlns:a16="http://schemas.microsoft.com/office/drawing/2014/main" val="3074073467"/>
                    </a:ext>
                  </a:extLst>
                </a:gridCol>
              </a:tblGrid>
              <a:tr h="36051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Year</a:t>
                      </a:r>
                    </a:p>
                  </a:txBody>
                  <a:tcPr marL="83807" marR="83807" marT="41903" marB="41903" anchor="b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Revenue</a:t>
                      </a:r>
                    </a:p>
                  </a:txBody>
                  <a:tcPr marL="83807" marR="83807" marT="41903" marB="41903" anchor="b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702891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2020</a:t>
                      </a:r>
                    </a:p>
                  </a:txBody>
                  <a:tcPr marL="83807" marR="83807" marT="41903" marB="419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$130.85 billion</a:t>
                      </a:r>
                    </a:p>
                  </a:txBody>
                  <a:tcPr marL="83807" marR="83807" marT="41903" marB="419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769586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2019</a:t>
                      </a:r>
                    </a:p>
                  </a:txBody>
                  <a:tcPr marL="83807" marR="83807" marT="41903" marB="419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$248 billion</a:t>
                      </a:r>
                    </a:p>
                  </a:txBody>
                  <a:tcPr marL="83807" marR="83807" marT="41903" marB="419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642018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2018</a:t>
                      </a:r>
                    </a:p>
                  </a:txBody>
                  <a:tcPr marL="83807" marR="83807" marT="41903" marB="419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$240 billion</a:t>
                      </a:r>
                    </a:p>
                  </a:txBody>
                  <a:tcPr marL="83807" marR="83807" marT="41903" marB="419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1611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2017</a:t>
                      </a:r>
                    </a:p>
                  </a:txBody>
                  <a:tcPr marL="83807" marR="83807" marT="41903" marB="419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$222.24 billion</a:t>
                      </a:r>
                    </a:p>
                  </a:txBody>
                  <a:tcPr marL="83807" marR="83807" marT="41903" marB="419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250964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2016</a:t>
                      </a:r>
                    </a:p>
                  </a:txBody>
                  <a:tcPr marL="83807" marR="83807" marT="41903" marB="419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$209.3 billion</a:t>
                      </a:r>
                    </a:p>
                  </a:txBody>
                  <a:tcPr marL="83807" marR="83807" marT="41903" marB="419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299104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2015</a:t>
                      </a:r>
                    </a:p>
                  </a:txBody>
                  <a:tcPr marL="83807" marR="83807" marT="41903" marB="419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$205.36 billion</a:t>
                      </a:r>
                    </a:p>
                  </a:txBody>
                  <a:tcPr marL="83807" marR="83807" marT="41903" marB="419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65032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2014</a:t>
                      </a:r>
                    </a:p>
                  </a:txBody>
                  <a:tcPr marL="83807" marR="83807" marT="41903" marB="419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$207.71 billion</a:t>
                      </a:r>
                    </a:p>
                  </a:txBody>
                  <a:tcPr marL="83807" marR="83807" marT="41903" marB="419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265790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2013</a:t>
                      </a:r>
                    </a:p>
                  </a:txBody>
                  <a:tcPr marL="83807" marR="83807" marT="41903" marB="419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$200.24 billion</a:t>
                      </a:r>
                    </a:p>
                  </a:txBody>
                  <a:tcPr marL="83807" marR="83807" marT="41903" marB="419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794811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2012</a:t>
                      </a:r>
                    </a:p>
                  </a:txBody>
                  <a:tcPr marL="83807" marR="83807" marT="41903" marB="419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$196.11 billion</a:t>
                      </a:r>
                    </a:p>
                  </a:txBody>
                  <a:tcPr marL="83807" marR="83807" marT="41903" marB="419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10542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2011</a:t>
                      </a:r>
                    </a:p>
                  </a:txBody>
                  <a:tcPr marL="83807" marR="83807" marT="41903" marB="419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$193.04 billion</a:t>
                      </a:r>
                    </a:p>
                  </a:txBody>
                  <a:tcPr marL="83807" marR="83807" marT="41903" marB="419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616814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2010</a:t>
                      </a:r>
                    </a:p>
                  </a:txBody>
                  <a:tcPr marL="83807" marR="83807" marT="41903" marB="419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$174.68 billion</a:t>
                      </a:r>
                    </a:p>
                  </a:txBody>
                  <a:tcPr marL="83807" marR="83807" marT="41903" marB="419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412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82F6AE2-2FB3-35F1-9700-FA17041F68E5}"/>
              </a:ext>
            </a:extLst>
          </p:cNvPr>
          <p:cNvSpPr txBox="1"/>
          <p:nvPr/>
        </p:nvSpPr>
        <p:spPr>
          <a:xfrm>
            <a:off x="496355" y="2436911"/>
            <a:ext cx="39880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Steady Increase in Revenue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2010-2019</a:t>
            </a:r>
          </a:p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ctr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Covid-19 Travel Restrictions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</a:p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ctr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Decreased Revenue</a:t>
            </a:r>
          </a:p>
        </p:txBody>
      </p:sp>
      <p:pic>
        <p:nvPicPr>
          <p:cNvPr id="8" name="Graphic 7" descr="Dollar with solid fill">
            <a:extLst>
              <a:ext uri="{FF2B5EF4-FFF2-40B4-BE49-F238E27FC236}">
                <a16:creationId xmlns:a16="http://schemas.microsoft.com/office/drawing/2014/main" id="{2309CC48-A085-7C2B-0869-5A5B18D11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584" y="5031846"/>
            <a:ext cx="1103975" cy="914400"/>
          </a:xfrm>
          <a:prstGeom prst="rect">
            <a:avLst/>
          </a:prstGeom>
        </p:spPr>
      </p:pic>
      <p:pic>
        <p:nvPicPr>
          <p:cNvPr id="11" name="Graphic 10" descr="Dollar with solid fill">
            <a:extLst>
              <a:ext uri="{FF2B5EF4-FFF2-40B4-BE49-F238E27FC236}">
                <a16:creationId xmlns:a16="http://schemas.microsoft.com/office/drawing/2014/main" id="{5904A797-A589-0FA4-5F22-ABE1D5998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8912" y="5031846"/>
            <a:ext cx="1103975" cy="914400"/>
          </a:xfrm>
          <a:prstGeom prst="rect">
            <a:avLst/>
          </a:prstGeom>
        </p:spPr>
      </p:pic>
      <p:pic>
        <p:nvPicPr>
          <p:cNvPr id="12" name="Graphic 11" descr="Dollar with solid fill">
            <a:extLst>
              <a:ext uri="{FF2B5EF4-FFF2-40B4-BE49-F238E27FC236}">
                <a16:creationId xmlns:a16="http://schemas.microsoft.com/office/drawing/2014/main" id="{B2E071B7-ACE7-BAE8-F4B8-22BDF42D0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6240" y="5031846"/>
            <a:ext cx="11039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29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58CB-BC11-DCFB-5B43-00526CF3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Trend analysis and forecasting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C6076-9329-FAFC-D443-5FD984958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9866" y="5206428"/>
            <a:ext cx="7432300" cy="106635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Prior Trends and Forecasting show increased safety over time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Decreases in Incidents and Fatalities heading to 2030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066945-CCC9-92AF-B83B-0C4B1A3A7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941" y="2201247"/>
            <a:ext cx="4315141" cy="24555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7A6131-81D7-D092-87E5-543DEBE99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919" y="2201247"/>
            <a:ext cx="4315142" cy="24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1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58CB-BC11-DCFB-5B43-00526CF3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 forward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EFDCB2-8CEC-72CF-EA40-3821150F4657}"/>
              </a:ext>
            </a:extLst>
          </p:cNvPr>
          <p:cNvSpPr txBox="1"/>
          <p:nvPr/>
        </p:nvSpPr>
        <p:spPr>
          <a:xfrm>
            <a:off x="5884164" y="4160542"/>
            <a:ext cx="595048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Our Industry – Our Brand:  Perception Recovery</a:t>
            </a:r>
          </a:p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Educate Consumers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Enhance Safety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Emphasize Air Travel as the Best Option</a:t>
            </a:r>
          </a:p>
        </p:txBody>
      </p:sp>
      <p:pic>
        <p:nvPicPr>
          <p:cNvPr id="8" name="Picture 7" descr="Travel essentials on a table">
            <a:extLst>
              <a:ext uri="{FF2B5EF4-FFF2-40B4-BE49-F238E27FC236}">
                <a16:creationId xmlns:a16="http://schemas.microsoft.com/office/drawing/2014/main" id="{1D7A491E-8F19-075F-2363-B7AEB2A4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46" y="2369664"/>
            <a:ext cx="3840480" cy="2560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045C52-B225-A636-89F8-5E277FF473D4}"/>
              </a:ext>
            </a:extLst>
          </p:cNvPr>
          <p:cNvSpPr txBox="1"/>
          <p:nvPr/>
        </p:nvSpPr>
        <p:spPr>
          <a:xfrm>
            <a:off x="6096000" y="236966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Post-Covid Travel and Revenue Rebound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Air Travel Remains Safest by the Numbers</a:t>
            </a:r>
          </a:p>
        </p:txBody>
      </p:sp>
      <p:pic>
        <p:nvPicPr>
          <p:cNvPr id="14" name="Graphic 13" descr="Airplane with solid fill">
            <a:extLst>
              <a:ext uri="{FF2B5EF4-FFF2-40B4-BE49-F238E27FC236}">
                <a16:creationId xmlns:a16="http://schemas.microsoft.com/office/drawing/2014/main" id="{6DDEAEE7-2109-B2DF-7FA9-A277223F1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5710" y="3429000"/>
            <a:ext cx="516267" cy="51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716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1150</TotalTime>
  <Words>486</Words>
  <Application>Microsoft Office PowerPoint</Application>
  <PresentationFormat>Widescreen</PresentationFormat>
  <Paragraphs>70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Tw Cen MT</vt:lpstr>
      <vt:lpstr>Tw Cen MT Condensed</vt:lpstr>
      <vt:lpstr>Wingdings</vt:lpstr>
      <vt:lpstr>Wingdings 3</vt:lpstr>
      <vt:lpstr>Integral</vt:lpstr>
      <vt:lpstr>Airline safety - Executive summary</vt:lpstr>
      <vt:lpstr>Introduction</vt:lpstr>
      <vt:lpstr>The numbers</vt:lpstr>
      <vt:lpstr>automobile safety across time</vt:lpstr>
      <vt:lpstr>flight Safety across time</vt:lpstr>
      <vt:lpstr>Airline safety across time</vt:lpstr>
      <vt:lpstr>Airline revenue over time</vt:lpstr>
      <vt:lpstr>Trend analysis and forecasting</vt:lpstr>
      <vt:lpstr>path forward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safety - Executive summary</dc:title>
  <dc:creator>Joel McMillin</dc:creator>
  <cp:lastModifiedBy>Joel McMillin</cp:lastModifiedBy>
  <cp:revision>1</cp:revision>
  <dcterms:created xsi:type="dcterms:W3CDTF">2023-01-20T00:59:27Z</dcterms:created>
  <dcterms:modified xsi:type="dcterms:W3CDTF">2023-07-02T00:02:08Z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